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1" r:id="rId2"/>
    <p:sldId id="272" r:id="rId3"/>
    <p:sldId id="275" r:id="rId4"/>
    <p:sldId id="262" r:id="rId5"/>
    <p:sldId id="273" r:id="rId6"/>
    <p:sldId id="274" r:id="rId7"/>
    <p:sldId id="263" r:id="rId8"/>
    <p:sldId id="268" r:id="rId9"/>
    <p:sldId id="276" r:id="rId10"/>
    <p:sldId id="269" r:id="rId11"/>
    <p:sldId id="260" r:id="rId12"/>
    <p:sldId id="261" r:id="rId13"/>
    <p:sldId id="265" r:id="rId14"/>
    <p:sldId id="266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81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80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8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48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78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19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31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14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9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9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45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455B-9D89-4BD1-97AF-44BF6D01F408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A0C0-EC88-4139-B85B-34081E82C5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194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96388" y="1226290"/>
            <a:ext cx="10058400" cy="889581"/>
          </a:xfrm>
        </p:spPr>
        <p:txBody>
          <a:bodyPr>
            <a:noAutofit/>
          </a:bodyPr>
          <a:lstStyle/>
          <a:p>
            <a:pPr algn="l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班級名稱：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96388" y="2644866"/>
            <a:ext cx="4443165" cy="88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授課講師：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AB35249F-CE90-B0D6-0537-86C8FAF4FC37}"/>
              </a:ext>
            </a:extLst>
          </p:cNvPr>
          <p:cNvSpPr/>
          <p:nvPr/>
        </p:nvSpPr>
        <p:spPr>
          <a:xfrm>
            <a:off x="6687901" y="251013"/>
            <a:ext cx="3370730" cy="31779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曾授課之照片</a:t>
            </a:r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014F08E-0790-50F7-2D34-E5E6D3DBAAAB}"/>
              </a:ext>
            </a:extLst>
          </p:cNvPr>
          <p:cNvSpPr/>
          <p:nvPr/>
        </p:nvSpPr>
        <p:spPr>
          <a:xfrm>
            <a:off x="8716767" y="3534447"/>
            <a:ext cx="3370730" cy="32650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預計教學</a:t>
            </a:r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作品照片</a:t>
            </a:r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511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3" name="圓角矩形 22"/>
          <p:cNvSpPr/>
          <p:nvPr/>
        </p:nvSpPr>
        <p:spPr>
          <a:xfrm>
            <a:off x="272142" y="36220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四、班級導師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903515" y="951899"/>
            <a:ext cx="4073434" cy="435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姓名：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族別：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學經歷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7B340B9-C998-EF5C-0C55-E67EAB79B3DE}"/>
              </a:ext>
            </a:extLst>
          </p:cNvPr>
          <p:cNvSpPr/>
          <p:nvPr/>
        </p:nvSpPr>
        <p:spPr>
          <a:xfrm>
            <a:off x="4658948" y="653488"/>
            <a:ext cx="3370730" cy="31779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班級導師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684320B-D8BC-0BF9-F960-A7C4FFAD5D8C}"/>
              </a:ext>
            </a:extLst>
          </p:cNvPr>
          <p:cNvSpPr/>
          <p:nvPr/>
        </p:nvSpPr>
        <p:spPr>
          <a:xfrm>
            <a:off x="8156618" y="1118172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班級導師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曾授課照片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A0AB403-1BC9-A98F-7358-9F8AD7A9BE76}"/>
              </a:ext>
            </a:extLst>
          </p:cNvPr>
          <p:cNvSpPr txBox="1"/>
          <p:nvPr/>
        </p:nvSpPr>
        <p:spPr>
          <a:xfrm>
            <a:off x="655983" y="5305207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如有課程助教，可自行增列簡報頁面</a:t>
            </a:r>
          </a:p>
        </p:txBody>
      </p:sp>
    </p:spTree>
    <p:extLst>
      <p:ext uri="{BB962C8B-B14F-4D97-AF65-F5344CB8AC3E}">
        <p14:creationId xmlns:p14="http://schemas.microsoft.com/office/powerpoint/2010/main" val="2265965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17" name="圓角矩形 16"/>
          <p:cNvSpPr/>
          <p:nvPr/>
        </p:nvSpPr>
        <p:spPr>
          <a:xfrm>
            <a:off x="603070" y="545083"/>
            <a:ext cx="4008118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五、上課場地規劃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367908" y="1127653"/>
            <a:ext cx="9013371" cy="82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授課地點：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請寫上課地點與地址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DE7B1E7-7F43-C006-2256-A98C93A303F0}"/>
              </a:ext>
            </a:extLst>
          </p:cNvPr>
          <p:cNvSpPr/>
          <p:nvPr/>
        </p:nvSpPr>
        <p:spPr>
          <a:xfrm>
            <a:off x="603070" y="2133263"/>
            <a:ext cx="5378394" cy="44365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場地照片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7090556-2A6E-D80D-DFC2-4A4527C8E83C}"/>
              </a:ext>
            </a:extLst>
          </p:cNvPr>
          <p:cNvSpPr/>
          <p:nvPr/>
        </p:nvSpPr>
        <p:spPr>
          <a:xfrm>
            <a:off x="6210538" y="2133263"/>
            <a:ext cx="5607088" cy="44365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場地照片</a:t>
            </a:r>
          </a:p>
        </p:txBody>
      </p:sp>
    </p:spTree>
    <p:extLst>
      <p:ext uri="{BB962C8B-B14F-4D97-AF65-F5344CB8AC3E}">
        <p14:creationId xmlns:p14="http://schemas.microsoft.com/office/powerpoint/2010/main" val="202299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18" name="圓角矩形 17"/>
          <p:cNvSpPr/>
          <p:nvPr/>
        </p:nvSpPr>
        <p:spPr>
          <a:xfrm>
            <a:off x="367937" y="362203"/>
            <a:ext cx="4008118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六、招生數及方法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175657" y="747197"/>
            <a:ext cx="9013371" cy="546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招收人數：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招收對象：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招生方法：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、透過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FB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粉絲專頁露出課程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、結合在地社團張貼海報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0AA9702-A0C9-AF1F-EC2D-4B9CF1C66695}"/>
              </a:ext>
            </a:extLst>
          </p:cNvPr>
          <p:cNvSpPr/>
          <p:nvPr/>
        </p:nvSpPr>
        <p:spPr>
          <a:xfrm>
            <a:off x="8037252" y="1038482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預計招生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管道照片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01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5" name="圓角矩形 24"/>
          <p:cNvSpPr/>
          <p:nvPr/>
        </p:nvSpPr>
        <p:spPr>
          <a:xfrm>
            <a:off x="350519" y="36220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七、經費概算表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95061"/>
              </p:ext>
            </p:extLst>
          </p:nvPr>
        </p:nvGraphicFramePr>
        <p:xfrm>
          <a:off x="362112" y="1201054"/>
          <a:ext cx="11551213" cy="53434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113919">
                  <a:extLst>
                    <a:ext uri="{9D8B030D-6E8A-4147-A177-3AD203B41FA5}">
                      <a16:colId xmlns:a16="http://schemas.microsoft.com/office/drawing/2014/main" val="2720242708"/>
                    </a:ext>
                  </a:extLst>
                </a:gridCol>
                <a:gridCol w="1191191">
                  <a:extLst>
                    <a:ext uri="{9D8B030D-6E8A-4147-A177-3AD203B41FA5}">
                      <a16:colId xmlns:a16="http://schemas.microsoft.com/office/drawing/2014/main" val="2036014675"/>
                    </a:ext>
                  </a:extLst>
                </a:gridCol>
                <a:gridCol w="1204281">
                  <a:extLst>
                    <a:ext uri="{9D8B030D-6E8A-4147-A177-3AD203B41FA5}">
                      <a16:colId xmlns:a16="http://schemas.microsoft.com/office/drawing/2014/main" val="1605510958"/>
                    </a:ext>
                  </a:extLst>
                </a:gridCol>
                <a:gridCol w="1217372">
                  <a:extLst>
                    <a:ext uri="{9D8B030D-6E8A-4147-A177-3AD203B41FA5}">
                      <a16:colId xmlns:a16="http://schemas.microsoft.com/office/drawing/2014/main" val="1561853770"/>
                    </a:ext>
                  </a:extLst>
                </a:gridCol>
                <a:gridCol w="1466082">
                  <a:extLst>
                    <a:ext uri="{9D8B030D-6E8A-4147-A177-3AD203B41FA5}">
                      <a16:colId xmlns:a16="http://schemas.microsoft.com/office/drawing/2014/main" val="2566091548"/>
                    </a:ext>
                  </a:extLst>
                </a:gridCol>
                <a:gridCol w="2358368">
                  <a:extLst>
                    <a:ext uri="{9D8B030D-6E8A-4147-A177-3AD203B41FA5}">
                      <a16:colId xmlns:a16="http://schemas.microsoft.com/office/drawing/2014/main" val="1837101111"/>
                    </a:ext>
                  </a:extLst>
                </a:gridCol>
              </a:tblGrid>
              <a:tr h="7633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數量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單價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總價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說明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714558"/>
                  </a:ext>
                </a:extLst>
              </a:tr>
              <a:tr h="763348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講師鐘點費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36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52287"/>
                  </a:ext>
                </a:extLst>
              </a:tr>
              <a:tr h="763348">
                <a:tc>
                  <a:txBody>
                    <a:bodyPr/>
                    <a:lstStyle/>
                    <a:p>
                      <a:pPr>
                        <a:tabLst>
                          <a:tab pos="3767138" algn="l"/>
                        </a:tabLst>
                      </a:pPr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班級導師管理工作費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式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36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200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7,200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617663"/>
                  </a:ext>
                </a:extLst>
              </a:tr>
              <a:tr h="763348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場地費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式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16555"/>
                  </a:ext>
                </a:extLst>
              </a:tr>
              <a:tr h="763348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材料費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份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790669"/>
                  </a:ext>
                </a:extLst>
              </a:tr>
              <a:tr h="763348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雜支費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式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818854"/>
                  </a:ext>
                </a:extLst>
              </a:tr>
              <a:tr h="763348"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330939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9A68AE80-FA2D-C9A4-5D06-6DFE4C5639BC}"/>
              </a:ext>
            </a:extLst>
          </p:cNvPr>
          <p:cNvSpPr txBox="1"/>
          <p:nvPr/>
        </p:nvSpPr>
        <p:spPr>
          <a:xfrm>
            <a:off x="5357191" y="4291416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如有對學員收取費用，請說明</a:t>
            </a:r>
          </a:p>
        </p:txBody>
      </p:sp>
    </p:spTree>
    <p:extLst>
      <p:ext uri="{BB962C8B-B14F-4D97-AF65-F5344CB8AC3E}">
        <p14:creationId xmlns:p14="http://schemas.microsoft.com/office/powerpoint/2010/main" val="468183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" name="框架 1"/>
          <p:cNvSpPr/>
          <p:nvPr/>
        </p:nvSpPr>
        <p:spPr>
          <a:xfrm>
            <a:off x="3370217" y="1269163"/>
            <a:ext cx="5878286" cy="3474720"/>
          </a:xfrm>
          <a:prstGeom prst="fra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193177" y="1729251"/>
            <a:ext cx="4467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簡報結束</a:t>
            </a:r>
            <a:endParaRPr lang="en-US" altLang="zh-TW" sz="8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感謝聆聽</a:t>
            </a:r>
          </a:p>
        </p:txBody>
      </p:sp>
    </p:spTree>
    <p:extLst>
      <p:ext uri="{BB962C8B-B14F-4D97-AF65-F5344CB8AC3E}">
        <p14:creationId xmlns:p14="http://schemas.microsoft.com/office/powerpoint/2010/main" val="30786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3528" y="558724"/>
            <a:ext cx="3627377" cy="889581"/>
          </a:xfrm>
        </p:spPr>
        <p:txBody>
          <a:bodyPr>
            <a:noAutofit/>
          </a:bodyPr>
          <a:lstStyle/>
          <a:p>
            <a:pPr algn="l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簡報流程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7" name="圓角矩形 3">
            <a:extLst>
              <a:ext uri="{FF2B5EF4-FFF2-40B4-BE49-F238E27FC236}">
                <a16:creationId xmlns:a16="http://schemas.microsoft.com/office/drawing/2014/main" id="{49CA2EBF-194E-D52B-D684-1157C009F18F}"/>
              </a:ext>
            </a:extLst>
          </p:cNvPr>
          <p:cNvSpPr/>
          <p:nvPr/>
        </p:nvSpPr>
        <p:spPr>
          <a:xfrm>
            <a:off x="1127632" y="2016684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一、課程基本規劃</a:t>
            </a:r>
          </a:p>
        </p:txBody>
      </p:sp>
      <p:sp>
        <p:nvSpPr>
          <p:cNvPr id="8" name="圓角矩形 16">
            <a:extLst>
              <a:ext uri="{FF2B5EF4-FFF2-40B4-BE49-F238E27FC236}">
                <a16:creationId xmlns:a16="http://schemas.microsoft.com/office/drawing/2014/main" id="{842228EE-F33F-6A15-BA6C-494283415010}"/>
              </a:ext>
            </a:extLst>
          </p:cNvPr>
          <p:cNvSpPr/>
          <p:nvPr/>
        </p:nvSpPr>
        <p:spPr>
          <a:xfrm>
            <a:off x="1127632" y="2846430"/>
            <a:ext cx="4008118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二、課程計畫內容</a:t>
            </a:r>
          </a:p>
        </p:txBody>
      </p:sp>
      <p:sp>
        <p:nvSpPr>
          <p:cNvPr id="9" name="圓角矩形 17">
            <a:extLst>
              <a:ext uri="{FF2B5EF4-FFF2-40B4-BE49-F238E27FC236}">
                <a16:creationId xmlns:a16="http://schemas.microsoft.com/office/drawing/2014/main" id="{92DEF6DC-D96A-75D7-8E84-B9F6412A332C}"/>
              </a:ext>
            </a:extLst>
          </p:cNvPr>
          <p:cNvSpPr/>
          <p:nvPr/>
        </p:nvSpPr>
        <p:spPr>
          <a:xfrm>
            <a:off x="1127632" y="3676177"/>
            <a:ext cx="4008118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三、課程預期效益</a:t>
            </a:r>
          </a:p>
        </p:txBody>
      </p:sp>
      <p:sp>
        <p:nvSpPr>
          <p:cNvPr id="10" name="圓角矩形 20">
            <a:extLst>
              <a:ext uri="{FF2B5EF4-FFF2-40B4-BE49-F238E27FC236}">
                <a16:creationId xmlns:a16="http://schemas.microsoft.com/office/drawing/2014/main" id="{B1B8F87B-74C7-409D-59E6-02804B19061D}"/>
              </a:ext>
            </a:extLst>
          </p:cNvPr>
          <p:cNvSpPr/>
          <p:nvPr/>
        </p:nvSpPr>
        <p:spPr>
          <a:xfrm>
            <a:off x="5540572" y="2016684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四、講師導師介紹</a:t>
            </a:r>
          </a:p>
        </p:txBody>
      </p:sp>
      <p:sp>
        <p:nvSpPr>
          <p:cNvPr id="11" name="圓角矩形 21">
            <a:extLst>
              <a:ext uri="{FF2B5EF4-FFF2-40B4-BE49-F238E27FC236}">
                <a16:creationId xmlns:a16="http://schemas.microsoft.com/office/drawing/2014/main" id="{B67C1688-24D4-347D-8B49-F54382462FB8}"/>
              </a:ext>
            </a:extLst>
          </p:cNvPr>
          <p:cNvSpPr/>
          <p:nvPr/>
        </p:nvSpPr>
        <p:spPr>
          <a:xfrm>
            <a:off x="5549536" y="2811837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五、上課地點說明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圓角矩形 22">
            <a:extLst>
              <a:ext uri="{FF2B5EF4-FFF2-40B4-BE49-F238E27FC236}">
                <a16:creationId xmlns:a16="http://schemas.microsoft.com/office/drawing/2014/main" id="{D25933D2-6CEA-348B-95C0-D75559D976BD}"/>
              </a:ext>
            </a:extLst>
          </p:cNvPr>
          <p:cNvSpPr/>
          <p:nvPr/>
        </p:nvSpPr>
        <p:spPr>
          <a:xfrm>
            <a:off x="5549536" y="368312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六、招生數及方法</a:t>
            </a:r>
          </a:p>
        </p:txBody>
      </p:sp>
      <p:sp>
        <p:nvSpPr>
          <p:cNvPr id="13" name="圓角矩形 24">
            <a:extLst>
              <a:ext uri="{FF2B5EF4-FFF2-40B4-BE49-F238E27FC236}">
                <a16:creationId xmlns:a16="http://schemas.microsoft.com/office/drawing/2014/main" id="{34A72AB3-F9B1-45D1-0313-B6866B601D1C}"/>
              </a:ext>
            </a:extLst>
          </p:cNvPr>
          <p:cNvSpPr/>
          <p:nvPr/>
        </p:nvSpPr>
        <p:spPr>
          <a:xfrm>
            <a:off x="5549536" y="4544992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七、經費概算表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370866E-4638-6F1D-DF6B-F773DD7B9B10}"/>
              </a:ext>
            </a:extLst>
          </p:cNvPr>
          <p:cNvSpPr txBox="1"/>
          <p:nvPr/>
        </p:nvSpPr>
        <p:spPr>
          <a:xfrm>
            <a:off x="5676690" y="818848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每個項目，可自行增列簡報並請將範例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紅字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或照片字樣刪除</a:t>
            </a:r>
          </a:p>
        </p:txBody>
      </p:sp>
    </p:spTree>
    <p:extLst>
      <p:ext uri="{BB962C8B-B14F-4D97-AF65-F5344CB8AC3E}">
        <p14:creationId xmlns:p14="http://schemas.microsoft.com/office/powerpoint/2010/main" val="1366729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" name="圓角矩形 3">
            <a:extLst>
              <a:ext uri="{FF2B5EF4-FFF2-40B4-BE49-F238E27FC236}">
                <a16:creationId xmlns:a16="http://schemas.microsoft.com/office/drawing/2014/main" id="{F5257617-EBEA-324D-2DFA-040A2913017C}"/>
              </a:ext>
            </a:extLst>
          </p:cNvPr>
          <p:cNvSpPr/>
          <p:nvPr/>
        </p:nvSpPr>
        <p:spPr>
          <a:xfrm>
            <a:off x="539742" y="520059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一、課程基本規劃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C9C0F1D-6141-3359-A9E7-FB69CA1BFBA3}"/>
              </a:ext>
            </a:extLst>
          </p:cNvPr>
          <p:cNvSpPr txBox="1"/>
          <p:nvPr/>
        </p:nvSpPr>
        <p:spPr>
          <a:xfrm>
            <a:off x="1296690" y="1221898"/>
            <a:ext cx="4289102" cy="3249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申請單位：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課程名稱：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課程類別：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5043650-2861-20EF-67BD-1684E2CFA5FB}"/>
              </a:ext>
            </a:extLst>
          </p:cNvPr>
          <p:cNvSpPr txBox="1"/>
          <p:nvPr/>
        </p:nvSpPr>
        <p:spPr>
          <a:xfrm>
            <a:off x="6738163" y="1102629"/>
            <a:ext cx="3717234" cy="4357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授課時間：　　　　　　　　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授課地點：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學員招收： 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課程收費： 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815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1" name="圓角矩形 20"/>
          <p:cNvSpPr/>
          <p:nvPr/>
        </p:nvSpPr>
        <p:spPr>
          <a:xfrm>
            <a:off x="441960" y="417316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二、課程計畫內容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204685" y="942174"/>
            <a:ext cx="9450063" cy="574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課程理念：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課程目標：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課程發展：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年制課程免陳述；欲申請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2-3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年制課程應陳述每一年的課程發展及教學目標是否有延續性。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上課方式：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7C3FAE8-864D-28FF-0C4E-7D8C554EBB88}"/>
              </a:ext>
            </a:extLst>
          </p:cNvPr>
          <p:cNvSpPr txBox="1"/>
          <p:nvPr/>
        </p:nvSpPr>
        <p:spPr>
          <a:xfrm>
            <a:off x="10287004" y="81134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可自行增列簡報</a:t>
            </a:r>
          </a:p>
        </p:txBody>
      </p:sp>
    </p:spTree>
    <p:extLst>
      <p:ext uri="{BB962C8B-B14F-4D97-AF65-F5344CB8AC3E}">
        <p14:creationId xmlns:p14="http://schemas.microsoft.com/office/powerpoint/2010/main" val="139331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1" name="圓角矩形 20"/>
          <p:cNvSpPr/>
          <p:nvPr/>
        </p:nvSpPr>
        <p:spPr>
          <a:xfrm>
            <a:off x="441960" y="417316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二、課程計畫內容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364501" y="973389"/>
            <a:ext cx="9013371" cy="3249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授課範圍及內容：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授課教材、教具：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學習評量設計：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9E0EA61-52FB-F8FB-B7FC-6CA8EB2F349A}"/>
              </a:ext>
            </a:extLst>
          </p:cNvPr>
          <p:cNvSpPr/>
          <p:nvPr/>
        </p:nvSpPr>
        <p:spPr>
          <a:xfrm>
            <a:off x="7741923" y="927660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課程講義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課程教材、教具、課程材料等照片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408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1" name="圓角矩形 20"/>
          <p:cNvSpPr/>
          <p:nvPr/>
        </p:nvSpPr>
        <p:spPr>
          <a:xfrm>
            <a:off x="441960" y="417316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二、課程計畫內容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175657" y="927660"/>
            <a:ext cx="9013371" cy="3249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課程進度：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請依計畫申請內容，填寫每一周或每一堂課程的主題與教學說明。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743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2" name="圓角矩形 21"/>
          <p:cNvSpPr/>
          <p:nvPr/>
        </p:nvSpPr>
        <p:spPr>
          <a:xfrm>
            <a:off x="415833" y="36220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三、課程預期成效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903515" y="951899"/>
            <a:ext cx="10937964" cy="4702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、輔導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位學員考族語認證或考取證照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每年度有兩場族語認證考試，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於公告報考期間提醒學員報名並做考前輔導及協助選擇報考級別。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、協助學員參與活動或展售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E151CF6-82A5-8A2B-F539-01DB3FC90D4D}"/>
              </a:ext>
            </a:extLst>
          </p:cNvPr>
          <p:cNvSpPr/>
          <p:nvPr/>
        </p:nvSpPr>
        <p:spPr>
          <a:xfrm>
            <a:off x="7694928" y="2756847"/>
            <a:ext cx="3049272" cy="39200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簡章</a:t>
            </a:r>
            <a:r>
              <a:rPr lang="en-US" altLang="zh-TW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展售</a:t>
            </a:r>
            <a:r>
              <a:rPr lang="en-US" altLang="zh-TW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en-US" altLang="zh-TW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作品預計照片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9420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3" name="圓角矩形 22"/>
          <p:cNvSpPr/>
          <p:nvPr/>
        </p:nvSpPr>
        <p:spPr>
          <a:xfrm>
            <a:off x="272142" y="36220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四、授課講師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066898" y="1047318"/>
            <a:ext cx="4073434" cy="435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姓名：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族別：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學經歷：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200000"/>
              </a:lnSpc>
            </a:pP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F74BC54-F899-6801-6559-C997663AD236}"/>
              </a:ext>
            </a:extLst>
          </p:cNvPr>
          <p:cNvSpPr/>
          <p:nvPr/>
        </p:nvSpPr>
        <p:spPr>
          <a:xfrm>
            <a:off x="4451366" y="653488"/>
            <a:ext cx="3370730" cy="31779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授課講師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E2AA0E8-7BDC-CFB4-57C8-0ACE08020985}"/>
              </a:ext>
            </a:extLst>
          </p:cNvPr>
          <p:cNvSpPr/>
          <p:nvPr/>
        </p:nvSpPr>
        <p:spPr>
          <a:xfrm>
            <a:off x="7903123" y="1170156"/>
            <a:ext cx="4184374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授課講師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曾授課照片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24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181144"/>
            <a:ext cx="1532709" cy="472344"/>
          </a:xfrm>
          <a:prstGeom prst="rect">
            <a:avLst/>
          </a:prstGeom>
        </p:spPr>
      </p:pic>
      <p:sp>
        <p:nvSpPr>
          <p:cNvPr id="23" name="圓角矩形 22"/>
          <p:cNvSpPr/>
          <p:nvPr/>
        </p:nvSpPr>
        <p:spPr>
          <a:xfrm>
            <a:off x="272142" y="362203"/>
            <a:ext cx="4008119" cy="5825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四、授課講師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5B7B42F-6C28-9837-E372-E2F676F0B0BC}"/>
              </a:ext>
            </a:extLst>
          </p:cNvPr>
          <p:cNvSpPr/>
          <p:nvPr/>
        </p:nvSpPr>
        <p:spPr>
          <a:xfrm>
            <a:off x="310761" y="1080704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授課講師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學歷證書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4BDD2A-BAA7-F6D2-9B94-2D1AB4DBE84D}"/>
              </a:ext>
            </a:extLst>
          </p:cNvPr>
          <p:cNvSpPr/>
          <p:nvPr/>
        </p:nvSpPr>
        <p:spPr>
          <a:xfrm>
            <a:off x="4280261" y="1080704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授課講師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證照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C6FC5E3-4F89-F17D-40EB-1802F34A195A}"/>
              </a:ext>
            </a:extLst>
          </p:cNvPr>
          <p:cNvSpPr/>
          <p:nvPr/>
        </p:nvSpPr>
        <p:spPr>
          <a:xfrm>
            <a:off x="8261121" y="1080704"/>
            <a:ext cx="3930879" cy="56878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授課講師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獎狀</a:t>
            </a:r>
            <a:r>
              <a:rPr lang="en-US" altLang="zh-TW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證書</a:t>
            </a:r>
            <a:endParaRPr lang="en-US" altLang="zh-TW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0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453</Words>
  <Application>Microsoft Office PowerPoint</Application>
  <PresentationFormat>寬螢幕</PresentationFormat>
  <Paragraphs>108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微軟正黑體</vt:lpstr>
      <vt:lpstr>標楷體</vt:lpstr>
      <vt:lpstr>Arial</vt:lpstr>
      <vt:lpstr>Calibri</vt:lpstr>
      <vt:lpstr>Calibri Light</vt:lpstr>
      <vt:lpstr>Office 佈景主題</vt:lpstr>
      <vt:lpstr>班級名稱：</vt:lpstr>
      <vt:lpstr>簡報流程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班級名稱:</dc:title>
  <dc:creator>林怡文</dc:creator>
  <cp:lastModifiedBy>林怡文</cp:lastModifiedBy>
  <cp:revision>16</cp:revision>
  <dcterms:created xsi:type="dcterms:W3CDTF">2023-02-03T02:45:44Z</dcterms:created>
  <dcterms:modified xsi:type="dcterms:W3CDTF">2025-02-07T03:16:54Z</dcterms:modified>
</cp:coreProperties>
</file>